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34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021AE-D32C-49A7-8C57-CAB5943586E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B5EA7C5-3E2B-4D58-AB04-9218457ECE5F}">
      <dgm:prSet/>
      <dgm:spPr/>
      <dgm:t>
        <a:bodyPr/>
        <a:lstStyle/>
        <a:p>
          <a:r>
            <a:rPr lang="pt-BR"/>
            <a:t>Um mural interativo que permite utilizar diversos tipos de linguagem (texto, imagens, sons, vídeos e links). Os estudantes criam, colaboram e trocam informação, de modo síncrono ou assíncrono. </a:t>
          </a:r>
          <a:endParaRPr lang="en-US"/>
        </a:p>
      </dgm:t>
    </dgm:pt>
    <dgm:pt modelId="{B40DE2AF-7625-4C6A-AEA8-0ED913C324FA}" type="parTrans" cxnId="{8DCDE833-A33B-4CF3-B868-BF52F997A28E}">
      <dgm:prSet/>
      <dgm:spPr/>
      <dgm:t>
        <a:bodyPr/>
        <a:lstStyle/>
        <a:p>
          <a:endParaRPr lang="en-US"/>
        </a:p>
      </dgm:t>
    </dgm:pt>
    <dgm:pt modelId="{4EF6FA3A-E282-4406-8851-07961FB187E7}" type="sibTrans" cxnId="{8DCDE833-A33B-4CF3-B868-BF52F997A28E}">
      <dgm:prSet/>
      <dgm:spPr/>
      <dgm:t>
        <a:bodyPr/>
        <a:lstStyle/>
        <a:p>
          <a:endParaRPr lang="en-US"/>
        </a:p>
      </dgm:t>
    </dgm:pt>
    <dgm:pt modelId="{D30DCD99-4BAA-4192-8868-CC3C7CE7D657}">
      <dgm:prSet/>
      <dgm:spPr/>
      <dgm:t>
        <a:bodyPr/>
        <a:lstStyle/>
        <a:p>
          <a:r>
            <a:rPr lang="pt-BR"/>
            <a:t>Versão Free: até 3 Padlets</a:t>
          </a:r>
          <a:endParaRPr lang="en-US"/>
        </a:p>
      </dgm:t>
    </dgm:pt>
    <dgm:pt modelId="{D72223B7-4DBC-4D3D-926E-4E6E51F081EF}" type="parTrans" cxnId="{A8C28FD4-328C-42A0-884C-6CA3FA4EAD4E}">
      <dgm:prSet/>
      <dgm:spPr/>
      <dgm:t>
        <a:bodyPr/>
        <a:lstStyle/>
        <a:p>
          <a:endParaRPr lang="en-US"/>
        </a:p>
      </dgm:t>
    </dgm:pt>
    <dgm:pt modelId="{BD437191-B92D-41A2-BB66-0E202F168D3A}" type="sibTrans" cxnId="{A8C28FD4-328C-42A0-884C-6CA3FA4EAD4E}">
      <dgm:prSet/>
      <dgm:spPr/>
      <dgm:t>
        <a:bodyPr/>
        <a:lstStyle/>
        <a:p>
          <a:endParaRPr lang="en-US"/>
        </a:p>
      </dgm:t>
    </dgm:pt>
    <dgm:pt modelId="{5E611655-51D6-447D-A0D7-CE96EA2A3303}">
      <dgm:prSet/>
      <dgm:spPr/>
      <dgm:t>
        <a:bodyPr/>
        <a:lstStyle/>
        <a:p>
          <a:r>
            <a:rPr lang="pt-BR"/>
            <a:t>Versão paga: 17 dólares por mês ou 99 por ano</a:t>
          </a:r>
          <a:endParaRPr lang="en-US"/>
        </a:p>
      </dgm:t>
    </dgm:pt>
    <dgm:pt modelId="{D8F2B143-6E0E-4170-8104-EFF57792ABCF}" type="parTrans" cxnId="{AA93DC6D-51E9-4294-8EC7-9EC2F186A3BF}">
      <dgm:prSet/>
      <dgm:spPr/>
      <dgm:t>
        <a:bodyPr/>
        <a:lstStyle/>
        <a:p>
          <a:endParaRPr lang="en-US"/>
        </a:p>
      </dgm:t>
    </dgm:pt>
    <dgm:pt modelId="{33196DD6-1894-464C-89AE-C8BA6808BD24}" type="sibTrans" cxnId="{AA93DC6D-51E9-4294-8EC7-9EC2F186A3BF}">
      <dgm:prSet/>
      <dgm:spPr/>
      <dgm:t>
        <a:bodyPr/>
        <a:lstStyle/>
        <a:p>
          <a:endParaRPr lang="en-US"/>
        </a:p>
      </dgm:t>
    </dgm:pt>
    <dgm:pt modelId="{B99A815F-BC39-4EA0-926C-6B6DCBAF43B2}" type="pres">
      <dgm:prSet presAssocID="{A18021AE-D32C-49A7-8C57-CAB5943586E1}" presName="root" presStyleCnt="0">
        <dgm:presLayoutVars>
          <dgm:dir/>
          <dgm:resizeHandles val="exact"/>
        </dgm:presLayoutVars>
      </dgm:prSet>
      <dgm:spPr/>
    </dgm:pt>
    <dgm:pt modelId="{7C9B5285-2235-409B-991B-42A7D0E70705}" type="pres">
      <dgm:prSet presAssocID="{DB5EA7C5-3E2B-4D58-AB04-9218457ECE5F}" presName="compNode" presStyleCnt="0"/>
      <dgm:spPr/>
    </dgm:pt>
    <dgm:pt modelId="{443D172A-0219-49D8-B9F1-ECCD0AD9D994}" type="pres">
      <dgm:prSet presAssocID="{DB5EA7C5-3E2B-4D58-AB04-9218457ECE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m"/>
        </a:ext>
      </dgm:extLst>
    </dgm:pt>
    <dgm:pt modelId="{A528E003-AE31-44DE-9AE9-7704D6DC995B}" type="pres">
      <dgm:prSet presAssocID="{DB5EA7C5-3E2B-4D58-AB04-9218457ECE5F}" presName="spaceRect" presStyleCnt="0"/>
      <dgm:spPr/>
    </dgm:pt>
    <dgm:pt modelId="{DFDE8E6E-FB54-4271-B50F-96B178395DA2}" type="pres">
      <dgm:prSet presAssocID="{DB5EA7C5-3E2B-4D58-AB04-9218457ECE5F}" presName="textRect" presStyleLbl="revTx" presStyleIdx="0" presStyleCnt="3">
        <dgm:presLayoutVars>
          <dgm:chMax val="1"/>
          <dgm:chPref val="1"/>
        </dgm:presLayoutVars>
      </dgm:prSet>
      <dgm:spPr/>
    </dgm:pt>
    <dgm:pt modelId="{2F9FAED6-4CD7-423F-B676-E3A14DD264D2}" type="pres">
      <dgm:prSet presAssocID="{4EF6FA3A-E282-4406-8851-07961FB187E7}" presName="sibTrans" presStyleCnt="0"/>
      <dgm:spPr/>
    </dgm:pt>
    <dgm:pt modelId="{A886571F-250D-4D99-A4F5-19E3AB016A25}" type="pres">
      <dgm:prSet presAssocID="{D30DCD99-4BAA-4192-8868-CC3C7CE7D657}" presName="compNode" presStyleCnt="0"/>
      <dgm:spPr/>
    </dgm:pt>
    <dgm:pt modelId="{0BB0B307-671C-4E29-8E1E-2F99777C96F2}" type="pres">
      <dgm:prSet presAssocID="{D30DCD99-4BAA-4192-8868-CC3C7CE7D6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7DF4770A-DEA5-4A58-BF90-7365A14784F0}" type="pres">
      <dgm:prSet presAssocID="{D30DCD99-4BAA-4192-8868-CC3C7CE7D657}" presName="spaceRect" presStyleCnt="0"/>
      <dgm:spPr/>
    </dgm:pt>
    <dgm:pt modelId="{990BB37E-83C0-4061-A7EC-BE7E1729CBD8}" type="pres">
      <dgm:prSet presAssocID="{D30DCD99-4BAA-4192-8868-CC3C7CE7D657}" presName="textRect" presStyleLbl="revTx" presStyleIdx="1" presStyleCnt="3">
        <dgm:presLayoutVars>
          <dgm:chMax val="1"/>
          <dgm:chPref val="1"/>
        </dgm:presLayoutVars>
      </dgm:prSet>
      <dgm:spPr/>
    </dgm:pt>
    <dgm:pt modelId="{6D76E5A4-72ED-4EB2-A519-6C321CA94F0A}" type="pres">
      <dgm:prSet presAssocID="{BD437191-B92D-41A2-BB66-0E202F168D3A}" presName="sibTrans" presStyleCnt="0"/>
      <dgm:spPr/>
    </dgm:pt>
    <dgm:pt modelId="{A77DF273-7501-4F92-83F7-E25246A8FF82}" type="pres">
      <dgm:prSet presAssocID="{5E611655-51D6-447D-A0D7-CE96EA2A3303}" presName="compNode" presStyleCnt="0"/>
      <dgm:spPr/>
    </dgm:pt>
    <dgm:pt modelId="{B12C655B-EA2B-4D59-9677-CCEECA5B1775}" type="pres">
      <dgm:prSet presAssocID="{5E611655-51D6-447D-A0D7-CE96EA2A33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B1EC834F-809D-4C47-B9FB-A86BDE6235EA}" type="pres">
      <dgm:prSet presAssocID="{5E611655-51D6-447D-A0D7-CE96EA2A3303}" presName="spaceRect" presStyleCnt="0"/>
      <dgm:spPr/>
    </dgm:pt>
    <dgm:pt modelId="{B16DB825-5961-4EA3-A212-14D31BFD9AAE}" type="pres">
      <dgm:prSet presAssocID="{5E611655-51D6-447D-A0D7-CE96EA2A33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0DC512-4C8F-4EA4-B4A7-6849032600EA}" type="presOf" srcId="{A18021AE-D32C-49A7-8C57-CAB5943586E1}" destId="{B99A815F-BC39-4EA0-926C-6B6DCBAF43B2}" srcOrd="0" destOrd="0" presId="urn:microsoft.com/office/officeart/2018/2/layout/IconLabelList"/>
    <dgm:cxn modelId="{15BCCD26-AFC1-4C3A-99A5-377140380810}" type="presOf" srcId="{D30DCD99-4BAA-4192-8868-CC3C7CE7D657}" destId="{990BB37E-83C0-4061-A7EC-BE7E1729CBD8}" srcOrd="0" destOrd="0" presId="urn:microsoft.com/office/officeart/2018/2/layout/IconLabelList"/>
    <dgm:cxn modelId="{8DCDE833-A33B-4CF3-B868-BF52F997A28E}" srcId="{A18021AE-D32C-49A7-8C57-CAB5943586E1}" destId="{DB5EA7C5-3E2B-4D58-AB04-9218457ECE5F}" srcOrd="0" destOrd="0" parTransId="{B40DE2AF-7625-4C6A-AEA8-0ED913C324FA}" sibTransId="{4EF6FA3A-E282-4406-8851-07961FB187E7}"/>
    <dgm:cxn modelId="{AA93DC6D-51E9-4294-8EC7-9EC2F186A3BF}" srcId="{A18021AE-D32C-49A7-8C57-CAB5943586E1}" destId="{5E611655-51D6-447D-A0D7-CE96EA2A3303}" srcOrd="2" destOrd="0" parTransId="{D8F2B143-6E0E-4170-8104-EFF57792ABCF}" sibTransId="{33196DD6-1894-464C-89AE-C8BA6808BD24}"/>
    <dgm:cxn modelId="{AA6193A6-540D-430B-9E0F-C1506BB3C7B4}" type="presOf" srcId="{DB5EA7C5-3E2B-4D58-AB04-9218457ECE5F}" destId="{DFDE8E6E-FB54-4271-B50F-96B178395DA2}" srcOrd="0" destOrd="0" presId="urn:microsoft.com/office/officeart/2018/2/layout/IconLabelList"/>
    <dgm:cxn modelId="{A8C28FD4-328C-42A0-884C-6CA3FA4EAD4E}" srcId="{A18021AE-D32C-49A7-8C57-CAB5943586E1}" destId="{D30DCD99-4BAA-4192-8868-CC3C7CE7D657}" srcOrd="1" destOrd="0" parTransId="{D72223B7-4DBC-4D3D-926E-4E6E51F081EF}" sibTransId="{BD437191-B92D-41A2-BB66-0E202F168D3A}"/>
    <dgm:cxn modelId="{89E8B7F4-4070-4F55-8498-A8028BDAC63E}" type="presOf" srcId="{5E611655-51D6-447D-A0D7-CE96EA2A3303}" destId="{B16DB825-5961-4EA3-A212-14D31BFD9AAE}" srcOrd="0" destOrd="0" presId="urn:microsoft.com/office/officeart/2018/2/layout/IconLabelList"/>
    <dgm:cxn modelId="{158C1466-F7E5-4D6A-89A8-5E1A3F03D7B6}" type="presParOf" srcId="{B99A815F-BC39-4EA0-926C-6B6DCBAF43B2}" destId="{7C9B5285-2235-409B-991B-42A7D0E70705}" srcOrd="0" destOrd="0" presId="urn:microsoft.com/office/officeart/2018/2/layout/IconLabelList"/>
    <dgm:cxn modelId="{AA995C86-05F4-4C57-9171-DB2AC16CD7D9}" type="presParOf" srcId="{7C9B5285-2235-409B-991B-42A7D0E70705}" destId="{443D172A-0219-49D8-B9F1-ECCD0AD9D994}" srcOrd="0" destOrd="0" presId="urn:microsoft.com/office/officeart/2018/2/layout/IconLabelList"/>
    <dgm:cxn modelId="{88FD6E7D-6B27-469D-844C-9901AB1BFA9F}" type="presParOf" srcId="{7C9B5285-2235-409B-991B-42A7D0E70705}" destId="{A528E003-AE31-44DE-9AE9-7704D6DC995B}" srcOrd="1" destOrd="0" presId="urn:microsoft.com/office/officeart/2018/2/layout/IconLabelList"/>
    <dgm:cxn modelId="{00909B9E-65DD-4CD0-88A7-3BD8C6C6792A}" type="presParOf" srcId="{7C9B5285-2235-409B-991B-42A7D0E70705}" destId="{DFDE8E6E-FB54-4271-B50F-96B178395DA2}" srcOrd="2" destOrd="0" presId="urn:microsoft.com/office/officeart/2018/2/layout/IconLabelList"/>
    <dgm:cxn modelId="{D04EA7AE-9B01-44CE-AD4F-3C719E0E4777}" type="presParOf" srcId="{B99A815F-BC39-4EA0-926C-6B6DCBAF43B2}" destId="{2F9FAED6-4CD7-423F-B676-E3A14DD264D2}" srcOrd="1" destOrd="0" presId="urn:microsoft.com/office/officeart/2018/2/layout/IconLabelList"/>
    <dgm:cxn modelId="{ED76A412-A612-40BE-A6BF-CBC967F918C3}" type="presParOf" srcId="{B99A815F-BC39-4EA0-926C-6B6DCBAF43B2}" destId="{A886571F-250D-4D99-A4F5-19E3AB016A25}" srcOrd="2" destOrd="0" presId="urn:microsoft.com/office/officeart/2018/2/layout/IconLabelList"/>
    <dgm:cxn modelId="{ED22D3F7-858B-41BF-9F5E-7B90C8B054EC}" type="presParOf" srcId="{A886571F-250D-4D99-A4F5-19E3AB016A25}" destId="{0BB0B307-671C-4E29-8E1E-2F99777C96F2}" srcOrd="0" destOrd="0" presId="urn:microsoft.com/office/officeart/2018/2/layout/IconLabelList"/>
    <dgm:cxn modelId="{E5819CAF-03A9-47D5-9F80-0599C4124273}" type="presParOf" srcId="{A886571F-250D-4D99-A4F5-19E3AB016A25}" destId="{7DF4770A-DEA5-4A58-BF90-7365A14784F0}" srcOrd="1" destOrd="0" presId="urn:microsoft.com/office/officeart/2018/2/layout/IconLabelList"/>
    <dgm:cxn modelId="{83A80336-22A5-4C37-9041-98D3E59B7147}" type="presParOf" srcId="{A886571F-250D-4D99-A4F5-19E3AB016A25}" destId="{990BB37E-83C0-4061-A7EC-BE7E1729CBD8}" srcOrd="2" destOrd="0" presId="urn:microsoft.com/office/officeart/2018/2/layout/IconLabelList"/>
    <dgm:cxn modelId="{9297C6A5-88CC-4320-B486-F2AA41F718FF}" type="presParOf" srcId="{B99A815F-BC39-4EA0-926C-6B6DCBAF43B2}" destId="{6D76E5A4-72ED-4EB2-A519-6C321CA94F0A}" srcOrd="3" destOrd="0" presId="urn:microsoft.com/office/officeart/2018/2/layout/IconLabelList"/>
    <dgm:cxn modelId="{2694CA0B-0349-4389-BA7F-A8874743A59C}" type="presParOf" srcId="{B99A815F-BC39-4EA0-926C-6B6DCBAF43B2}" destId="{A77DF273-7501-4F92-83F7-E25246A8FF82}" srcOrd="4" destOrd="0" presId="urn:microsoft.com/office/officeart/2018/2/layout/IconLabelList"/>
    <dgm:cxn modelId="{7633379D-22D0-4B8C-9226-FB3CD22B8853}" type="presParOf" srcId="{A77DF273-7501-4F92-83F7-E25246A8FF82}" destId="{B12C655B-EA2B-4D59-9677-CCEECA5B1775}" srcOrd="0" destOrd="0" presId="urn:microsoft.com/office/officeart/2018/2/layout/IconLabelList"/>
    <dgm:cxn modelId="{959E490F-EC82-424D-8852-B188DF15426F}" type="presParOf" srcId="{A77DF273-7501-4F92-83F7-E25246A8FF82}" destId="{B1EC834F-809D-4C47-B9FB-A86BDE6235EA}" srcOrd="1" destOrd="0" presId="urn:microsoft.com/office/officeart/2018/2/layout/IconLabelList"/>
    <dgm:cxn modelId="{7F2D518B-33BD-4081-AECA-DDAD1460ABA6}" type="presParOf" srcId="{A77DF273-7501-4F92-83F7-E25246A8FF82}" destId="{B16DB825-5961-4EA3-A212-14D31BFD9A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591E4-5EBE-442F-B4B5-B29D2DD26CC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BE39ABD-C582-49D7-AF64-FA92686EBBC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Brainstorm e dividir ideias </a:t>
          </a:r>
          <a:endParaRPr lang="en-US"/>
        </a:p>
      </dgm:t>
    </dgm:pt>
    <dgm:pt modelId="{B636A6EE-94B8-4489-B64F-9C8EDF3B3A1D}" type="parTrans" cxnId="{69A3BA11-E355-4555-9D17-2AFA5BB243B4}">
      <dgm:prSet/>
      <dgm:spPr/>
      <dgm:t>
        <a:bodyPr/>
        <a:lstStyle/>
        <a:p>
          <a:endParaRPr lang="en-US"/>
        </a:p>
      </dgm:t>
    </dgm:pt>
    <dgm:pt modelId="{900A023B-6026-417C-BCAB-5896A5D5EE95}" type="sibTrans" cxnId="{69A3BA11-E355-4555-9D17-2AFA5BB243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35895B-2E9A-4535-8FE2-A554CBA4DD6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Pesquisas e votações </a:t>
          </a:r>
          <a:endParaRPr lang="en-US"/>
        </a:p>
      </dgm:t>
    </dgm:pt>
    <dgm:pt modelId="{2C2F349F-F7D3-4641-9713-8C497DE671AE}" type="parTrans" cxnId="{6E4B5907-6C21-4834-9438-2F5920799A0E}">
      <dgm:prSet/>
      <dgm:spPr/>
      <dgm:t>
        <a:bodyPr/>
        <a:lstStyle/>
        <a:p>
          <a:endParaRPr lang="en-US"/>
        </a:p>
      </dgm:t>
    </dgm:pt>
    <dgm:pt modelId="{6C5EE328-9CB3-47E5-93CF-C0827B12A713}" type="sibTrans" cxnId="{6E4B5907-6C21-4834-9438-2F5920799A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40CC79-0CEA-4023-899A-349583EBDE1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Mural de avisos </a:t>
          </a:r>
          <a:endParaRPr lang="en-US"/>
        </a:p>
      </dgm:t>
    </dgm:pt>
    <dgm:pt modelId="{DF93A2DC-65AF-408B-A8C0-EFE9A7441E9B}" type="parTrans" cxnId="{6BB156FB-51A5-4BBD-AFE3-4E0ED58A6A2F}">
      <dgm:prSet/>
      <dgm:spPr/>
      <dgm:t>
        <a:bodyPr/>
        <a:lstStyle/>
        <a:p>
          <a:endParaRPr lang="en-US"/>
        </a:p>
      </dgm:t>
    </dgm:pt>
    <dgm:pt modelId="{769A4C5F-C38E-4011-9E02-0D253757BB75}" type="sibTrans" cxnId="{6BB156FB-51A5-4BBD-AFE3-4E0ED58A6A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C3F34E-3F8B-4CFC-B10A-83C37FAC4D1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Sumarizar tópicos, com pequenos textos, fotos e links </a:t>
          </a:r>
          <a:endParaRPr lang="en-US"/>
        </a:p>
      </dgm:t>
    </dgm:pt>
    <dgm:pt modelId="{9F41BF14-2991-4D5E-82CD-7C5D68A7824B}" type="parTrans" cxnId="{565617C7-3E30-4A59-AA89-FA345B18FBC1}">
      <dgm:prSet/>
      <dgm:spPr/>
      <dgm:t>
        <a:bodyPr/>
        <a:lstStyle/>
        <a:p>
          <a:endParaRPr lang="en-US"/>
        </a:p>
      </dgm:t>
    </dgm:pt>
    <dgm:pt modelId="{3E5DDCAB-A185-4504-843B-0E4B412BCD27}" type="sibTrans" cxnId="{565617C7-3E30-4A59-AA89-FA345B18FB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5E4F33-A664-4AA7-A11B-8A9C9EBD796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Repositório de fotos, vídeos, livros, etc </a:t>
          </a:r>
          <a:endParaRPr lang="en-US"/>
        </a:p>
      </dgm:t>
    </dgm:pt>
    <dgm:pt modelId="{72DF603A-E595-4F39-8251-34EB05DDC33C}" type="parTrans" cxnId="{E6A90FDD-06B8-4F3A-8664-3E0E73157D72}">
      <dgm:prSet/>
      <dgm:spPr/>
      <dgm:t>
        <a:bodyPr/>
        <a:lstStyle/>
        <a:p>
          <a:endParaRPr lang="en-US"/>
        </a:p>
      </dgm:t>
    </dgm:pt>
    <dgm:pt modelId="{50BF54A8-5524-47EC-A05E-C5A15DE748DE}" type="sibTrans" cxnId="{E6A90FDD-06B8-4F3A-8664-3E0E73157D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BEF587-D274-4C4A-8937-4BF5B7842D6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Atividades colaborativas </a:t>
          </a:r>
          <a:endParaRPr lang="en-US"/>
        </a:p>
      </dgm:t>
    </dgm:pt>
    <dgm:pt modelId="{68DCCBA1-2491-4404-8CDC-9CC51DAB4F3E}" type="parTrans" cxnId="{B1A74150-B38E-42D6-A444-ECE00B8B318D}">
      <dgm:prSet/>
      <dgm:spPr/>
      <dgm:t>
        <a:bodyPr/>
        <a:lstStyle/>
        <a:p>
          <a:endParaRPr lang="en-US"/>
        </a:p>
      </dgm:t>
    </dgm:pt>
    <dgm:pt modelId="{B3646760-2ABE-4FD0-BEE7-4F7638A396EE}" type="sibTrans" cxnId="{B1A74150-B38E-42D6-A444-ECE00B8B318D}">
      <dgm:prSet/>
      <dgm:spPr/>
      <dgm:t>
        <a:bodyPr/>
        <a:lstStyle/>
        <a:p>
          <a:endParaRPr lang="en-US"/>
        </a:p>
      </dgm:t>
    </dgm:pt>
    <dgm:pt modelId="{118F9E41-1CD6-463C-A89A-16724B17AE8D}" type="pres">
      <dgm:prSet presAssocID="{04D591E4-5EBE-442F-B4B5-B29D2DD26CC3}" presName="root" presStyleCnt="0">
        <dgm:presLayoutVars>
          <dgm:dir/>
          <dgm:resizeHandles val="exact"/>
        </dgm:presLayoutVars>
      </dgm:prSet>
      <dgm:spPr/>
    </dgm:pt>
    <dgm:pt modelId="{759913D2-3EB5-466F-A94E-A296C78FDC1D}" type="pres">
      <dgm:prSet presAssocID="{04D591E4-5EBE-442F-B4B5-B29D2DD26CC3}" presName="container" presStyleCnt="0">
        <dgm:presLayoutVars>
          <dgm:dir/>
          <dgm:resizeHandles val="exact"/>
        </dgm:presLayoutVars>
      </dgm:prSet>
      <dgm:spPr/>
    </dgm:pt>
    <dgm:pt modelId="{01CB6873-259D-4231-9210-C1C64EAF221D}" type="pres">
      <dgm:prSet presAssocID="{7BE39ABD-C582-49D7-AF64-FA92686EBBC4}" presName="compNode" presStyleCnt="0"/>
      <dgm:spPr/>
    </dgm:pt>
    <dgm:pt modelId="{1B159C06-7F60-47B8-964F-59E0096F3ABC}" type="pres">
      <dgm:prSet presAssocID="{7BE39ABD-C582-49D7-AF64-FA92686EBBC4}" presName="iconBgRect" presStyleLbl="bgShp" presStyleIdx="0" presStyleCnt="6"/>
      <dgm:spPr/>
    </dgm:pt>
    <dgm:pt modelId="{5C8DA80D-5017-4782-BD47-AC83989D6175}" type="pres">
      <dgm:prSet presAssocID="{7BE39ABD-C582-49D7-AF64-FA92686EBBC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4D3E3BB-F93D-499C-B8DD-D50B68524CDE}" type="pres">
      <dgm:prSet presAssocID="{7BE39ABD-C582-49D7-AF64-FA92686EBBC4}" presName="spaceRect" presStyleCnt="0"/>
      <dgm:spPr/>
    </dgm:pt>
    <dgm:pt modelId="{E4DC0A60-0D3B-429F-894D-C461FDD94AC9}" type="pres">
      <dgm:prSet presAssocID="{7BE39ABD-C582-49D7-AF64-FA92686EBBC4}" presName="textRect" presStyleLbl="revTx" presStyleIdx="0" presStyleCnt="6">
        <dgm:presLayoutVars>
          <dgm:chMax val="1"/>
          <dgm:chPref val="1"/>
        </dgm:presLayoutVars>
      </dgm:prSet>
      <dgm:spPr/>
    </dgm:pt>
    <dgm:pt modelId="{42FC7BA0-4315-41F1-97D3-EDA53DF6D606}" type="pres">
      <dgm:prSet presAssocID="{900A023B-6026-417C-BCAB-5896A5D5EE95}" presName="sibTrans" presStyleLbl="sibTrans2D1" presStyleIdx="0" presStyleCnt="0"/>
      <dgm:spPr/>
    </dgm:pt>
    <dgm:pt modelId="{978D202A-E9E3-434E-A37F-F8EC49259B0C}" type="pres">
      <dgm:prSet presAssocID="{0435895B-2E9A-4535-8FE2-A554CBA4DD69}" presName="compNode" presStyleCnt="0"/>
      <dgm:spPr/>
    </dgm:pt>
    <dgm:pt modelId="{E3FDF23B-736E-4BEB-B66B-6FB108B2189E}" type="pres">
      <dgm:prSet presAssocID="{0435895B-2E9A-4535-8FE2-A554CBA4DD69}" presName="iconBgRect" presStyleLbl="bgShp" presStyleIdx="1" presStyleCnt="6"/>
      <dgm:spPr/>
    </dgm:pt>
    <dgm:pt modelId="{1663C267-7A9E-4B6F-8E04-1FE0A0E5190C}" type="pres">
      <dgm:prSet presAssocID="{0435895B-2E9A-4535-8FE2-A554CBA4DD6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66E630AB-E3D6-4D69-A22B-ED857E883599}" type="pres">
      <dgm:prSet presAssocID="{0435895B-2E9A-4535-8FE2-A554CBA4DD69}" presName="spaceRect" presStyleCnt="0"/>
      <dgm:spPr/>
    </dgm:pt>
    <dgm:pt modelId="{B3FA63E3-10FE-4FD8-8BFE-FD181FF50658}" type="pres">
      <dgm:prSet presAssocID="{0435895B-2E9A-4535-8FE2-A554CBA4DD69}" presName="textRect" presStyleLbl="revTx" presStyleIdx="1" presStyleCnt="6">
        <dgm:presLayoutVars>
          <dgm:chMax val="1"/>
          <dgm:chPref val="1"/>
        </dgm:presLayoutVars>
      </dgm:prSet>
      <dgm:spPr/>
    </dgm:pt>
    <dgm:pt modelId="{CA53AEA2-059B-4C73-B316-2D651FC9D976}" type="pres">
      <dgm:prSet presAssocID="{6C5EE328-9CB3-47E5-93CF-C0827B12A713}" presName="sibTrans" presStyleLbl="sibTrans2D1" presStyleIdx="0" presStyleCnt="0"/>
      <dgm:spPr/>
    </dgm:pt>
    <dgm:pt modelId="{A17B0784-C676-46B3-A3EA-7C2E3BFD2F52}" type="pres">
      <dgm:prSet presAssocID="{C240CC79-0CEA-4023-899A-349583EBDE15}" presName="compNode" presStyleCnt="0"/>
      <dgm:spPr/>
    </dgm:pt>
    <dgm:pt modelId="{880BDD2E-A6BA-4C3C-9CDA-38DAE8697176}" type="pres">
      <dgm:prSet presAssocID="{C240CC79-0CEA-4023-899A-349583EBDE15}" presName="iconBgRect" presStyleLbl="bgShp" presStyleIdx="2" presStyleCnt="6"/>
      <dgm:spPr/>
    </dgm:pt>
    <dgm:pt modelId="{BF1D21F7-8BF0-492D-9C76-C6A26C1A80E8}" type="pres">
      <dgm:prSet presAssocID="{C240CC79-0CEA-4023-899A-349583EBDE1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âmera"/>
        </a:ext>
      </dgm:extLst>
    </dgm:pt>
    <dgm:pt modelId="{ACE12F91-68AC-445E-986D-0495B80A702E}" type="pres">
      <dgm:prSet presAssocID="{C240CC79-0CEA-4023-899A-349583EBDE15}" presName="spaceRect" presStyleCnt="0"/>
      <dgm:spPr/>
    </dgm:pt>
    <dgm:pt modelId="{34DB2378-1A45-4312-894C-BBFD2EFED4A3}" type="pres">
      <dgm:prSet presAssocID="{C240CC79-0CEA-4023-899A-349583EBDE15}" presName="textRect" presStyleLbl="revTx" presStyleIdx="2" presStyleCnt="6">
        <dgm:presLayoutVars>
          <dgm:chMax val="1"/>
          <dgm:chPref val="1"/>
        </dgm:presLayoutVars>
      </dgm:prSet>
      <dgm:spPr/>
    </dgm:pt>
    <dgm:pt modelId="{0563569A-EB37-454C-9457-4819F65CE416}" type="pres">
      <dgm:prSet presAssocID="{769A4C5F-C38E-4011-9E02-0D253757BB75}" presName="sibTrans" presStyleLbl="sibTrans2D1" presStyleIdx="0" presStyleCnt="0"/>
      <dgm:spPr/>
    </dgm:pt>
    <dgm:pt modelId="{087B3118-AA93-41F0-9D71-7C5E8ADC4982}" type="pres">
      <dgm:prSet presAssocID="{F1C3F34E-3F8B-4CFC-B10A-83C37FAC4D12}" presName="compNode" presStyleCnt="0"/>
      <dgm:spPr/>
    </dgm:pt>
    <dgm:pt modelId="{B8D353F1-5C6B-492F-A54B-AF287417A964}" type="pres">
      <dgm:prSet presAssocID="{F1C3F34E-3F8B-4CFC-B10A-83C37FAC4D12}" presName="iconBgRect" presStyleLbl="bgShp" presStyleIdx="3" presStyleCnt="6"/>
      <dgm:spPr/>
    </dgm:pt>
    <dgm:pt modelId="{FD72E73A-BB95-487B-8205-FE9C467B303B}" type="pres">
      <dgm:prSet presAssocID="{F1C3F34E-3F8B-4CFC-B10A-83C37FAC4D1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m"/>
        </a:ext>
      </dgm:extLst>
    </dgm:pt>
    <dgm:pt modelId="{EA989B8D-D4A7-4587-9620-F5F8E0E901CA}" type="pres">
      <dgm:prSet presAssocID="{F1C3F34E-3F8B-4CFC-B10A-83C37FAC4D12}" presName="spaceRect" presStyleCnt="0"/>
      <dgm:spPr/>
    </dgm:pt>
    <dgm:pt modelId="{26F35039-532F-4E17-9593-7EB693F51DEB}" type="pres">
      <dgm:prSet presAssocID="{F1C3F34E-3F8B-4CFC-B10A-83C37FAC4D12}" presName="textRect" presStyleLbl="revTx" presStyleIdx="3" presStyleCnt="6">
        <dgm:presLayoutVars>
          <dgm:chMax val="1"/>
          <dgm:chPref val="1"/>
        </dgm:presLayoutVars>
      </dgm:prSet>
      <dgm:spPr/>
    </dgm:pt>
    <dgm:pt modelId="{FF202BC3-3052-4A45-90DC-349072FFBE18}" type="pres">
      <dgm:prSet presAssocID="{3E5DDCAB-A185-4504-843B-0E4B412BCD27}" presName="sibTrans" presStyleLbl="sibTrans2D1" presStyleIdx="0" presStyleCnt="0"/>
      <dgm:spPr/>
    </dgm:pt>
    <dgm:pt modelId="{A613A5FB-BB75-478F-83D4-E2D72E905D76}" type="pres">
      <dgm:prSet presAssocID="{C55E4F33-A664-4AA7-A11B-8A9C9EBD796E}" presName="compNode" presStyleCnt="0"/>
      <dgm:spPr/>
    </dgm:pt>
    <dgm:pt modelId="{7D779BB5-AF07-4522-A5CD-17E2C45FBB60}" type="pres">
      <dgm:prSet presAssocID="{C55E4F33-A664-4AA7-A11B-8A9C9EBD796E}" presName="iconBgRect" presStyleLbl="bgShp" presStyleIdx="4" presStyleCnt="6"/>
      <dgm:spPr/>
    </dgm:pt>
    <dgm:pt modelId="{85730CC5-10CC-4007-AA6C-1953EA50221F}" type="pres">
      <dgm:prSet presAssocID="{C55E4F33-A664-4AA7-A11B-8A9C9EBD796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ns"/>
        </a:ext>
      </dgm:extLst>
    </dgm:pt>
    <dgm:pt modelId="{CC620DA7-1B34-4BAB-92F3-F9E08C923024}" type="pres">
      <dgm:prSet presAssocID="{C55E4F33-A664-4AA7-A11B-8A9C9EBD796E}" presName="spaceRect" presStyleCnt="0"/>
      <dgm:spPr/>
    </dgm:pt>
    <dgm:pt modelId="{D27B8A88-21C6-42A8-8B3B-C0B6AE80FFA4}" type="pres">
      <dgm:prSet presAssocID="{C55E4F33-A664-4AA7-A11B-8A9C9EBD796E}" presName="textRect" presStyleLbl="revTx" presStyleIdx="4" presStyleCnt="6">
        <dgm:presLayoutVars>
          <dgm:chMax val="1"/>
          <dgm:chPref val="1"/>
        </dgm:presLayoutVars>
      </dgm:prSet>
      <dgm:spPr/>
    </dgm:pt>
    <dgm:pt modelId="{5A7E1175-DFB0-4D76-9701-D18C41E56618}" type="pres">
      <dgm:prSet presAssocID="{50BF54A8-5524-47EC-A05E-C5A15DE748DE}" presName="sibTrans" presStyleLbl="sibTrans2D1" presStyleIdx="0" presStyleCnt="0"/>
      <dgm:spPr/>
    </dgm:pt>
    <dgm:pt modelId="{75731BF4-FBE3-4A04-ACA0-F8E7B4076D6B}" type="pres">
      <dgm:prSet presAssocID="{9BBEF587-D274-4C4A-8937-4BF5B7842D63}" presName="compNode" presStyleCnt="0"/>
      <dgm:spPr/>
    </dgm:pt>
    <dgm:pt modelId="{9900A01E-435E-4443-8AA5-F1900A5D6D54}" type="pres">
      <dgm:prSet presAssocID="{9BBEF587-D274-4C4A-8937-4BF5B7842D63}" presName="iconBgRect" presStyleLbl="bgShp" presStyleIdx="5" presStyleCnt="6"/>
      <dgm:spPr/>
    </dgm:pt>
    <dgm:pt modelId="{9E19E3D7-41A8-492D-9449-EB1C73021D32}" type="pres">
      <dgm:prSet presAssocID="{9BBEF587-D274-4C4A-8937-4BF5B7842D6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s"/>
        </a:ext>
      </dgm:extLst>
    </dgm:pt>
    <dgm:pt modelId="{49103126-35D7-4CB1-9A7C-AC065D90AA12}" type="pres">
      <dgm:prSet presAssocID="{9BBEF587-D274-4C4A-8937-4BF5B7842D63}" presName="spaceRect" presStyleCnt="0"/>
      <dgm:spPr/>
    </dgm:pt>
    <dgm:pt modelId="{082F41A8-106C-4C1A-A0FD-07D8197BF050}" type="pres">
      <dgm:prSet presAssocID="{9BBEF587-D274-4C4A-8937-4BF5B7842D6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E4B5907-6C21-4834-9438-2F5920799A0E}" srcId="{04D591E4-5EBE-442F-B4B5-B29D2DD26CC3}" destId="{0435895B-2E9A-4535-8FE2-A554CBA4DD69}" srcOrd="1" destOrd="0" parTransId="{2C2F349F-F7D3-4641-9713-8C497DE671AE}" sibTransId="{6C5EE328-9CB3-47E5-93CF-C0827B12A713}"/>
    <dgm:cxn modelId="{CC9D4808-9848-334B-B70B-A713CA500219}" type="presOf" srcId="{9BBEF587-D274-4C4A-8937-4BF5B7842D63}" destId="{082F41A8-106C-4C1A-A0FD-07D8197BF050}" srcOrd="0" destOrd="0" presId="urn:microsoft.com/office/officeart/2018/2/layout/IconCircleList"/>
    <dgm:cxn modelId="{69A3BA11-E355-4555-9D17-2AFA5BB243B4}" srcId="{04D591E4-5EBE-442F-B4B5-B29D2DD26CC3}" destId="{7BE39ABD-C582-49D7-AF64-FA92686EBBC4}" srcOrd="0" destOrd="0" parTransId="{B636A6EE-94B8-4489-B64F-9C8EDF3B3A1D}" sibTransId="{900A023B-6026-417C-BCAB-5896A5D5EE95}"/>
    <dgm:cxn modelId="{555C594A-EF24-1C48-8DEB-6874888545C0}" type="presOf" srcId="{7BE39ABD-C582-49D7-AF64-FA92686EBBC4}" destId="{E4DC0A60-0D3B-429F-894D-C461FDD94AC9}" srcOrd="0" destOrd="0" presId="urn:microsoft.com/office/officeart/2018/2/layout/IconCircleList"/>
    <dgm:cxn modelId="{B1A74150-B38E-42D6-A444-ECE00B8B318D}" srcId="{04D591E4-5EBE-442F-B4B5-B29D2DD26CC3}" destId="{9BBEF587-D274-4C4A-8937-4BF5B7842D63}" srcOrd="5" destOrd="0" parTransId="{68DCCBA1-2491-4404-8CDC-9CC51DAB4F3E}" sibTransId="{B3646760-2ABE-4FD0-BEE7-4F7638A396EE}"/>
    <dgm:cxn modelId="{43DF1F56-6F85-E240-9929-FB0061D6D827}" type="presOf" srcId="{6C5EE328-9CB3-47E5-93CF-C0827B12A713}" destId="{CA53AEA2-059B-4C73-B316-2D651FC9D976}" srcOrd="0" destOrd="0" presId="urn:microsoft.com/office/officeart/2018/2/layout/IconCircleList"/>
    <dgm:cxn modelId="{EA12C758-1F93-7043-AF22-555DC0703D88}" type="presOf" srcId="{769A4C5F-C38E-4011-9E02-0D253757BB75}" destId="{0563569A-EB37-454C-9457-4819F65CE416}" srcOrd="0" destOrd="0" presId="urn:microsoft.com/office/officeart/2018/2/layout/IconCircleList"/>
    <dgm:cxn modelId="{DEECED63-159F-DA47-9815-2D0E5C1757E6}" type="presOf" srcId="{900A023B-6026-417C-BCAB-5896A5D5EE95}" destId="{42FC7BA0-4315-41F1-97D3-EDA53DF6D606}" srcOrd="0" destOrd="0" presId="urn:microsoft.com/office/officeart/2018/2/layout/IconCircleList"/>
    <dgm:cxn modelId="{09EFB17A-850F-C44F-8778-F72E07555B1E}" type="presOf" srcId="{F1C3F34E-3F8B-4CFC-B10A-83C37FAC4D12}" destId="{26F35039-532F-4E17-9593-7EB693F51DEB}" srcOrd="0" destOrd="0" presId="urn:microsoft.com/office/officeart/2018/2/layout/IconCircleList"/>
    <dgm:cxn modelId="{231FD889-A836-4948-A892-5C06D502F9CE}" type="presOf" srcId="{C55E4F33-A664-4AA7-A11B-8A9C9EBD796E}" destId="{D27B8A88-21C6-42A8-8B3B-C0B6AE80FFA4}" srcOrd="0" destOrd="0" presId="urn:microsoft.com/office/officeart/2018/2/layout/IconCircleList"/>
    <dgm:cxn modelId="{278A3AA0-3D0C-FB4E-AC94-92790EB1F555}" type="presOf" srcId="{3E5DDCAB-A185-4504-843B-0E4B412BCD27}" destId="{FF202BC3-3052-4A45-90DC-349072FFBE18}" srcOrd="0" destOrd="0" presId="urn:microsoft.com/office/officeart/2018/2/layout/IconCircleList"/>
    <dgm:cxn modelId="{58EB28C3-D465-804A-9515-2E75B89A8AC1}" type="presOf" srcId="{C240CC79-0CEA-4023-899A-349583EBDE15}" destId="{34DB2378-1A45-4312-894C-BBFD2EFED4A3}" srcOrd="0" destOrd="0" presId="urn:microsoft.com/office/officeart/2018/2/layout/IconCircleList"/>
    <dgm:cxn modelId="{565617C7-3E30-4A59-AA89-FA345B18FBC1}" srcId="{04D591E4-5EBE-442F-B4B5-B29D2DD26CC3}" destId="{F1C3F34E-3F8B-4CFC-B10A-83C37FAC4D12}" srcOrd="3" destOrd="0" parTransId="{9F41BF14-2991-4D5E-82CD-7C5D68A7824B}" sibTransId="{3E5DDCAB-A185-4504-843B-0E4B412BCD27}"/>
    <dgm:cxn modelId="{E6A90FDD-06B8-4F3A-8664-3E0E73157D72}" srcId="{04D591E4-5EBE-442F-B4B5-B29D2DD26CC3}" destId="{C55E4F33-A664-4AA7-A11B-8A9C9EBD796E}" srcOrd="4" destOrd="0" parTransId="{72DF603A-E595-4F39-8251-34EB05DDC33C}" sibTransId="{50BF54A8-5524-47EC-A05E-C5A15DE748DE}"/>
    <dgm:cxn modelId="{BA9193E0-BCE5-DA40-AC55-C2D2E345DBB4}" type="presOf" srcId="{04D591E4-5EBE-442F-B4B5-B29D2DD26CC3}" destId="{118F9E41-1CD6-463C-A89A-16724B17AE8D}" srcOrd="0" destOrd="0" presId="urn:microsoft.com/office/officeart/2018/2/layout/IconCircleList"/>
    <dgm:cxn modelId="{370541E5-EEBD-5E41-BC71-C42CE2814069}" type="presOf" srcId="{50BF54A8-5524-47EC-A05E-C5A15DE748DE}" destId="{5A7E1175-DFB0-4D76-9701-D18C41E56618}" srcOrd="0" destOrd="0" presId="urn:microsoft.com/office/officeart/2018/2/layout/IconCircleList"/>
    <dgm:cxn modelId="{6BB156FB-51A5-4BBD-AFE3-4E0ED58A6A2F}" srcId="{04D591E4-5EBE-442F-B4B5-B29D2DD26CC3}" destId="{C240CC79-0CEA-4023-899A-349583EBDE15}" srcOrd="2" destOrd="0" parTransId="{DF93A2DC-65AF-408B-A8C0-EFE9A7441E9B}" sibTransId="{769A4C5F-C38E-4011-9E02-0D253757BB75}"/>
    <dgm:cxn modelId="{01E33CFE-B71B-B843-93ED-639B36858C2D}" type="presOf" srcId="{0435895B-2E9A-4535-8FE2-A554CBA4DD69}" destId="{B3FA63E3-10FE-4FD8-8BFE-FD181FF50658}" srcOrd="0" destOrd="0" presId="urn:microsoft.com/office/officeart/2018/2/layout/IconCircleList"/>
    <dgm:cxn modelId="{F79A4476-842C-2340-9FD4-9FD4ED03E2B3}" type="presParOf" srcId="{118F9E41-1CD6-463C-A89A-16724B17AE8D}" destId="{759913D2-3EB5-466F-A94E-A296C78FDC1D}" srcOrd="0" destOrd="0" presId="urn:microsoft.com/office/officeart/2018/2/layout/IconCircleList"/>
    <dgm:cxn modelId="{2B242D2E-3AC6-8B46-9670-912210938A1F}" type="presParOf" srcId="{759913D2-3EB5-466F-A94E-A296C78FDC1D}" destId="{01CB6873-259D-4231-9210-C1C64EAF221D}" srcOrd="0" destOrd="0" presId="urn:microsoft.com/office/officeart/2018/2/layout/IconCircleList"/>
    <dgm:cxn modelId="{2A09A070-60F5-2344-A766-2E1C131B312D}" type="presParOf" srcId="{01CB6873-259D-4231-9210-C1C64EAF221D}" destId="{1B159C06-7F60-47B8-964F-59E0096F3ABC}" srcOrd="0" destOrd="0" presId="urn:microsoft.com/office/officeart/2018/2/layout/IconCircleList"/>
    <dgm:cxn modelId="{11A84D2D-46B7-174F-8C85-E4E604EA1064}" type="presParOf" srcId="{01CB6873-259D-4231-9210-C1C64EAF221D}" destId="{5C8DA80D-5017-4782-BD47-AC83989D6175}" srcOrd="1" destOrd="0" presId="urn:microsoft.com/office/officeart/2018/2/layout/IconCircleList"/>
    <dgm:cxn modelId="{9A20F6DE-1954-D34C-B21B-59E5874F79A3}" type="presParOf" srcId="{01CB6873-259D-4231-9210-C1C64EAF221D}" destId="{24D3E3BB-F93D-499C-B8DD-D50B68524CDE}" srcOrd="2" destOrd="0" presId="urn:microsoft.com/office/officeart/2018/2/layout/IconCircleList"/>
    <dgm:cxn modelId="{9DA5C046-3781-B043-8163-DBA7A6E5D3CB}" type="presParOf" srcId="{01CB6873-259D-4231-9210-C1C64EAF221D}" destId="{E4DC0A60-0D3B-429F-894D-C461FDD94AC9}" srcOrd="3" destOrd="0" presId="urn:microsoft.com/office/officeart/2018/2/layout/IconCircleList"/>
    <dgm:cxn modelId="{E98ED4D8-12BE-314A-99FE-6F136BF9CCE4}" type="presParOf" srcId="{759913D2-3EB5-466F-A94E-A296C78FDC1D}" destId="{42FC7BA0-4315-41F1-97D3-EDA53DF6D606}" srcOrd="1" destOrd="0" presId="urn:microsoft.com/office/officeart/2018/2/layout/IconCircleList"/>
    <dgm:cxn modelId="{D74CD392-DEE7-C543-8F00-439ABBE2E166}" type="presParOf" srcId="{759913D2-3EB5-466F-A94E-A296C78FDC1D}" destId="{978D202A-E9E3-434E-A37F-F8EC49259B0C}" srcOrd="2" destOrd="0" presId="urn:microsoft.com/office/officeart/2018/2/layout/IconCircleList"/>
    <dgm:cxn modelId="{8766C410-C5AA-3241-895F-9B64D8CEC013}" type="presParOf" srcId="{978D202A-E9E3-434E-A37F-F8EC49259B0C}" destId="{E3FDF23B-736E-4BEB-B66B-6FB108B2189E}" srcOrd="0" destOrd="0" presId="urn:microsoft.com/office/officeart/2018/2/layout/IconCircleList"/>
    <dgm:cxn modelId="{F0228AA5-1CA4-244D-889F-11D7BA9ED544}" type="presParOf" srcId="{978D202A-E9E3-434E-A37F-F8EC49259B0C}" destId="{1663C267-7A9E-4B6F-8E04-1FE0A0E5190C}" srcOrd="1" destOrd="0" presId="urn:microsoft.com/office/officeart/2018/2/layout/IconCircleList"/>
    <dgm:cxn modelId="{35EE285D-7497-2C4C-B4E7-7CF2A1C305A5}" type="presParOf" srcId="{978D202A-E9E3-434E-A37F-F8EC49259B0C}" destId="{66E630AB-E3D6-4D69-A22B-ED857E883599}" srcOrd="2" destOrd="0" presId="urn:microsoft.com/office/officeart/2018/2/layout/IconCircleList"/>
    <dgm:cxn modelId="{BB7243B8-3AF8-1F49-8BC4-3235DB7EAD68}" type="presParOf" srcId="{978D202A-E9E3-434E-A37F-F8EC49259B0C}" destId="{B3FA63E3-10FE-4FD8-8BFE-FD181FF50658}" srcOrd="3" destOrd="0" presId="urn:microsoft.com/office/officeart/2018/2/layout/IconCircleList"/>
    <dgm:cxn modelId="{00D6F84A-F54C-7941-BC32-834C5F91E8E1}" type="presParOf" srcId="{759913D2-3EB5-466F-A94E-A296C78FDC1D}" destId="{CA53AEA2-059B-4C73-B316-2D651FC9D976}" srcOrd="3" destOrd="0" presId="urn:microsoft.com/office/officeart/2018/2/layout/IconCircleList"/>
    <dgm:cxn modelId="{C5D7D5A6-3D85-184B-A5DB-3A14CBC8EC81}" type="presParOf" srcId="{759913D2-3EB5-466F-A94E-A296C78FDC1D}" destId="{A17B0784-C676-46B3-A3EA-7C2E3BFD2F52}" srcOrd="4" destOrd="0" presId="urn:microsoft.com/office/officeart/2018/2/layout/IconCircleList"/>
    <dgm:cxn modelId="{410E15E7-9FBA-954D-A650-3446E161C4E1}" type="presParOf" srcId="{A17B0784-C676-46B3-A3EA-7C2E3BFD2F52}" destId="{880BDD2E-A6BA-4C3C-9CDA-38DAE8697176}" srcOrd="0" destOrd="0" presId="urn:microsoft.com/office/officeart/2018/2/layout/IconCircleList"/>
    <dgm:cxn modelId="{0890113D-17B8-9541-8EC5-F1B3B2ACC470}" type="presParOf" srcId="{A17B0784-C676-46B3-A3EA-7C2E3BFD2F52}" destId="{BF1D21F7-8BF0-492D-9C76-C6A26C1A80E8}" srcOrd="1" destOrd="0" presId="urn:microsoft.com/office/officeart/2018/2/layout/IconCircleList"/>
    <dgm:cxn modelId="{5E682BA3-2956-5140-BF88-D8FB58BBDEEB}" type="presParOf" srcId="{A17B0784-C676-46B3-A3EA-7C2E3BFD2F52}" destId="{ACE12F91-68AC-445E-986D-0495B80A702E}" srcOrd="2" destOrd="0" presId="urn:microsoft.com/office/officeart/2018/2/layout/IconCircleList"/>
    <dgm:cxn modelId="{97A6C637-F161-414F-BC80-5994ADF5DFE6}" type="presParOf" srcId="{A17B0784-C676-46B3-A3EA-7C2E3BFD2F52}" destId="{34DB2378-1A45-4312-894C-BBFD2EFED4A3}" srcOrd="3" destOrd="0" presId="urn:microsoft.com/office/officeart/2018/2/layout/IconCircleList"/>
    <dgm:cxn modelId="{88E026B8-3230-844B-9707-7F0F8DA38016}" type="presParOf" srcId="{759913D2-3EB5-466F-A94E-A296C78FDC1D}" destId="{0563569A-EB37-454C-9457-4819F65CE416}" srcOrd="5" destOrd="0" presId="urn:microsoft.com/office/officeart/2018/2/layout/IconCircleList"/>
    <dgm:cxn modelId="{6C056B6A-FD77-7245-B4F6-45FEFEE0CF4E}" type="presParOf" srcId="{759913D2-3EB5-466F-A94E-A296C78FDC1D}" destId="{087B3118-AA93-41F0-9D71-7C5E8ADC4982}" srcOrd="6" destOrd="0" presId="urn:microsoft.com/office/officeart/2018/2/layout/IconCircleList"/>
    <dgm:cxn modelId="{42BBF909-0DBF-BA4A-8CD1-3C5A4B2700CF}" type="presParOf" srcId="{087B3118-AA93-41F0-9D71-7C5E8ADC4982}" destId="{B8D353F1-5C6B-492F-A54B-AF287417A964}" srcOrd="0" destOrd="0" presId="urn:microsoft.com/office/officeart/2018/2/layout/IconCircleList"/>
    <dgm:cxn modelId="{8F077193-FFAB-CF44-B778-94DD204C6EAA}" type="presParOf" srcId="{087B3118-AA93-41F0-9D71-7C5E8ADC4982}" destId="{FD72E73A-BB95-487B-8205-FE9C467B303B}" srcOrd="1" destOrd="0" presId="urn:microsoft.com/office/officeart/2018/2/layout/IconCircleList"/>
    <dgm:cxn modelId="{8364C799-A438-FF47-AC83-24A4ACDBEAD2}" type="presParOf" srcId="{087B3118-AA93-41F0-9D71-7C5E8ADC4982}" destId="{EA989B8D-D4A7-4587-9620-F5F8E0E901CA}" srcOrd="2" destOrd="0" presId="urn:microsoft.com/office/officeart/2018/2/layout/IconCircleList"/>
    <dgm:cxn modelId="{0E267102-D05D-4F40-91D6-4A8D04DE2C0D}" type="presParOf" srcId="{087B3118-AA93-41F0-9D71-7C5E8ADC4982}" destId="{26F35039-532F-4E17-9593-7EB693F51DEB}" srcOrd="3" destOrd="0" presId="urn:microsoft.com/office/officeart/2018/2/layout/IconCircleList"/>
    <dgm:cxn modelId="{BFC684D8-0CB1-A24D-B445-6D48BA3AC124}" type="presParOf" srcId="{759913D2-3EB5-466F-A94E-A296C78FDC1D}" destId="{FF202BC3-3052-4A45-90DC-349072FFBE18}" srcOrd="7" destOrd="0" presId="urn:microsoft.com/office/officeart/2018/2/layout/IconCircleList"/>
    <dgm:cxn modelId="{99969E65-956D-0F4C-A990-5544A90A43A2}" type="presParOf" srcId="{759913D2-3EB5-466F-A94E-A296C78FDC1D}" destId="{A613A5FB-BB75-478F-83D4-E2D72E905D76}" srcOrd="8" destOrd="0" presId="urn:microsoft.com/office/officeart/2018/2/layout/IconCircleList"/>
    <dgm:cxn modelId="{27BD08D5-E4DB-A541-8E6F-EEBB6A0F6EE9}" type="presParOf" srcId="{A613A5FB-BB75-478F-83D4-E2D72E905D76}" destId="{7D779BB5-AF07-4522-A5CD-17E2C45FBB60}" srcOrd="0" destOrd="0" presId="urn:microsoft.com/office/officeart/2018/2/layout/IconCircleList"/>
    <dgm:cxn modelId="{21768875-AEF3-C746-87B9-5D2649874EE3}" type="presParOf" srcId="{A613A5FB-BB75-478F-83D4-E2D72E905D76}" destId="{85730CC5-10CC-4007-AA6C-1953EA50221F}" srcOrd="1" destOrd="0" presId="urn:microsoft.com/office/officeart/2018/2/layout/IconCircleList"/>
    <dgm:cxn modelId="{CDFB7BD1-C33F-1B43-ACC1-68E65C6D69B0}" type="presParOf" srcId="{A613A5FB-BB75-478F-83D4-E2D72E905D76}" destId="{CC620DA7-1B34-4BAB-92F3-F9E08C923024}" srcOrd="2" destOrd="0" presId="urn:microsoft.com/office/officeart/2018/2/layout/IconCircleList"/>
    <dgm:cxn modelId="{4EC7D63D-E9BA-C240-A783-019CEFF48625}" type="presParOf" srcId="{A613A5FB-BB75-478F-83D4-E2D72E905D76}" destId="{D27B8A88-21C6-42A8-8B3B-C0B6AE80FFA4}" srcOrd="3" destOrd="0" presId="urn:microsoft.com/office/officeart/2018/2/layout/IconCircleList"/>
    <dgm:cxn modelId="{1070E585-603C-8D44-96D7-4CD5F56A809D}" type="presParOf" srcId="{759913D2-3EB5-466F-A94E-A296C78FDC1D}" destId="{5A7E1175-DFB0-4D76-9701-D18C41E56618}" srcOrd="9" destOrd="0" presId="urn:microsoft.com/office/officeart/2018/2/layout/IconCircleList"/>
    <dgm:cxn modelId="{6EC3F5B2-CA03-F34C-BBBD-B5272D318007}" type="presParOf" srcId="{759913D2-3EB5-466F-A94E-A296C78FDC1D}" destId="{75731BF4-FBE3-4A04-ACA0-F8E7B4076D6B}" srcOrd="10" destOrd="0" presId="urn:microsoft.com/office/officeart/2018/2/layout/IconCircleList"/>
    <dgm:cxn modelId="{BDC38177-E956-EB41-9D8D-7B616E213E7B}" type="presParOf" srcId="{75731BF4-FBE3-4A04-ACA0-F8E7B4076D6B}" destId="{9900A01E-435E-4443-8AA5-F1900A5D6D54}" srcOrd="0" destOrd="0" presId="urn:microsoft.com/office/officeart/2018/2/layout/IconCircleList"/>
    <dgm:cxn modelId="{51DF2448-2B85-904B-9569-97BEF663BF47}" type="presParOf" srcId="{75731BF4-FBE3-4A04-ACA0-F8E7B4076D6B}" destId="{9E19E3D7-41A8-492D-9449-EB1C73021D32}" srcOrd="1" destOrd="0" presId="urn:microsoft.com/office/officeart/2018/2/layout/IconCircleList"/>
    <dgm:cxn modelId="{461AB9BA-1488-2145-A712-90091BD36703}" type="presParOf" srcId="{75731BF4-FBE3-4A04-ACA0-F8E7B4076D6B}" destId="{49103126-35D7-4CB1-9A7C-AC065D90AA12}" srcOrd="2" destOrd="0" presId="urn:microsoft.com/office/officeart/2018/2/layout/IconCircleList"/>
    <dgm:cxn modelId="{D5FFF21C-1A1D-154A-8A22-405C23E9BD34}" type="presParOf" srcId="{75731BF4-FBE3-4A04-ACA0-F8E7B4076D6B}" destId="{082F41A8-106C-4C1A-A0FD-07D8197BF05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D172A-0219-49D8-B9F1-ECCD0AD9D994}">
      <dsp:nvSpPr>
        <dsp:cNvPr id="0" name=""/>
        <dsp:cNvSpPr/>
      </dsp:nvSpPr>
      <dsp:spPr>
        <a:xfrm>
          <a:off x="907466" y="450314"/>
          <a:ext cx="1441866" cy="1441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E8E6E-FB54-4271-B50F-96B178395DA2}">
      <dsp:nvSpPr>
        <dsp:cNvPr id="0" name=""/>
        <dsp:cNvSpPr/>
      </dsp:nvSpPr>
      <dsp:spPr>
        <a:xfrm>
          <a:off x="26325" y="2273790"/>
          <a:ext cx="3204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Um mural interativo que permite utilizar diversos tipos de linguagem (texto, imagens, sons, vídeos e links). Os estudantes criam, colaboram e trocam informação, de modo síncrono ou assíncrono. </a:t>
          </a:r>
          <a:endParaRPr lang="en-US" sz="1200" kern="1200"/>
        </a:p>
      </dsp:txBody>
      <dsp:txXfrm>
        <a:off x="26325" y="2273790"/>
        <a:ext cx="3204147" cy="720000"/>
      </dsp:txXfrm>
    </dsp:sp>
    <dsp:sp modelId="{0BB0B307-671C-4E29-8E1E-2F99777C96F2}">
      <dsp:nvSpPr>
        <dsp:cNvPr id="0" name=""/>
        <dsp:cNvSpPr/>
      </dsp:nvSpPr>
      <dsp:spPr>
        <a:xfrm>
          <a:off x="4672339" y="450314"/>
          <a:ext cx="1441866" cy="1441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BB37E-83C0-4061-A7EC-BE7E1729CBD8}">
      <dsp:nvSpPr>
        <dsp:cNvPr id="0" name=""/>
        <dsp:cNvSpPr/>
      </dsp:nvSpPr>
      <dsp:spPr>
        <a:xfrm>
          <a:off x="3791199" y="2273790"/>
          <a:ext cx="3204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Versão Free: até 3 Padlets</a:t>
          </a:r>
          <a:endParaRPr lang="en-US" sz="1200" kern="1200"/>
        </a:p>
      </dsp:txBody>
      <dsp:txXfrm>
        <a:off x="3791199" y="2273790"/>
        <a:ext cx="3204147" cy="720000"/>
      </dsp:txXfrm>
    </dsp:sp>
    <dsp:sp modelId="{B12C655B-EA2B-4D59-9677-CCEECA5B1775}">
      <dsp:nvSpPr>
        <dsp:cNvPr id="0" name=""/>
        <dsp:cNvSpPr/>
      </dsp:nvSpPr>
      <dsp:spPr>
        <a:xfrm>
          <a:off x="8437213" y="450314"/>
          <a:ext cx="1441866" cy="1441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DB825-5961-4EA3-A212-14D31BFD9AAE}">
      <dsp:nvSpPr>
        <dsp:cNvPr id="0" name=""/>
        <dsp:cNvSpPr/>
      </dsp:nvSpPr>
      <dsp:spPr>
        <a:xfrm>
          <a:off x="7556072" y="2273790"/>
          <a:ext cx="320414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Versão paga: 17 dólares por mês ou 99 por ano</a:t>
          </a:r>
          <a:endParaRPr lang="en-US" sz="1200" kern="1200"/>
        </a:p>
      </dsp:txBody>
      <dsp:txXfrm>
        <a:off x="7556072" y="2273790"/>
        <a:ext cx="320414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59C06-7F60-47B8-964F-59E0096F3ABC}">
      <dsp:nvSpPr>
        <dsp:cNvPr id="0" name=""/>
        <dsp:cNvSpPr/>
      </dsp:nvSpPr>
      <dsp:spPr>
        <a:xfrm>
          <a:off x="163389" y="522574"/>
          <a:ext cx="906729" cy="9067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DA80D-5017-4782-BD47-AC83989D6175}">
      <dsp:nvSpPr>
        <dsp:cNvPr id="0" name=""/>
        <dsp:cNvSpPr/>
      </dsp:nvSpPr>
      <dsp:spPr>
        <a:xfrm>
          <a:off x="353802" y="712987"/>
          <a:ext cx="525902" cy="525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C0A60-0D3B-429F-894D-C461FDD94AC9}">
      <dsp:nvSpPr>
        <dsp:cNvPr id="0" name=""/>
        <dsp:cNvSpPr/>
      </dsp:nvSpPr>
      <dsp:spPr>
        <a:xfrm>
          <a:off x="1264417" y="522574"/>
          <a:ext cx="2137290" cy="90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Brainstorm e dividir ideias </a:t>
          </a:r>
          <a:endParaRPr lang="en-US" sz="1900" kern="1200"/>
        </a:p>
      </dsp:txBody>
      <dsp:txXfrm>
        <a:off x="1264417" y="522574"/>
        <a:ext cx="2137290" cy="906729"/>
      </dsp:txXfrm>
    </dsp:sp>
    <dsp:sp modelId="{E3FDF23B-736E-4BEB-B66B-6FB108B2189E}">
      <dsp:nvSpPr>
        <dsp:cNvPr id="0" name=""/>
        <dsp:cNvSpPr/>
      </dsp:nvSpPr>
      <dsp:spPr>
        <a:xfrm>
          <a:off x="3774113" y="522574"/>
          <a:ext cx="906729" cy="9067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C267-7A9E-4B6F-8E04-1FE0A0E5190C}">
      <dsp:nvSpPr>
        <dsp:cNvPr id="0" name=""/>
        <dsp:cNvSpPr/>
      </dsp:nvSpPr>
      <dsp:spPr>
        <a:xfrm>
          <a:off x="3964526" y="712987"/>
          <a:ext cx="525902" cy="5259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A63E3-10FE-4FD8-8BFE-FD181FF50658}">
      <dsp:nvSpPr>
        <dsp:cNvPr id="0" name=""/>
        <dsp:cNvSpPr/>
      </dsp:nvSpPr>
      <dsp:spPr>
        <a:xfrm>
          <a:off x="4875142" y="522574"/>
          <a:ext cx="2137290" cy="90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Pesquisas e votações </a:t>
          </a:r>
          <a:endParaRPr lang="en-US" sz="1900" kern="1200"/>
        </a:p>
      </dsp:txBody>
      <dsp:txXfrm>
        <a:off x="4875142" y="522574"/>
        <a:ext cx="2137290" cy="906729"/>
      </dsp:txXfrm>
    </dsp:sp>
    <dsp:sp modelId="{880BDD2E-A6BA-4C3C-9CDA-38DAE8697176}">
      <dsp:nvSpPr>
        <dsp:cNvPr id="0" name=""/>
        <dsp:cNvSpPr/>
      </dsp:nvSpPr>
      <dsp:spPr>
        <a:xfrm>
          <a:off x="7384838" y="522574"/>
          <a:ext cx="906729" cy="9067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D21F7-8BF0-492D-9C76-C6A26C1A80E8}">
      <dsp:nvSpPr>
        <dsp:cNvPr id="0" name=""/>
        <dsp:cNvSpPr/>
      </dsp:nvSpPr>
      <dsp:spPr>
        <a:xfrm>
          <a:off x="7575251" y="712987"/>
          <a:ext cx="525902" cy="5259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B2378-1A45-4312-894C-BBFD2EFED4A3}">
      <dsp:nvSpPr>
        <dsp:cNvPr id="0" name=""/>
        <dsp:cNvSpPr/>
      </dsp:nvSpPr>
      <dsp:spPr>
        <a:xfrm>
          <a:off x="8485866" y="522574"/>
          <a:ext cx="2137290" cy="90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Mural de avisos </a:t>
          </a:r>
          <a:endParaRPr lang="en-US" sz="1900" kern="1200"/>
        </a:p>
      </dsp:txBody>
      <dsp:txXfrm>
        <a:off x="8485866" y="522574"/>
        <a:ext cx="2137290" cy="906729"/>
      </dsp:txXfrm>
    </dsp:sp>
    <dsp:sp modelId="{B8D353F1-5C6B-492F-A54B-AF287417A964}">
      <dsp:nvSpPr>
        <dsp:cNvPr id="0" name=""/>
        <dsp:cNvSpPr/>
      </dsp:nvSpPr>
      <dsp:spPr>
        <a:xfrm>
          <a:off x="163389" y="2014801"/>
          <a:ext cx="906729" cy="9067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2E73A-BB95-487B-8205-FE9C467B303B}">
      <dsp:nvSpPr>
        <dsp:cNvPr id="0" name=""/>
        <dsp:cNvSpPr/>
      </dsp:nvSpPr>
      <dsp:spPr>
        <a:xfrm>
          <a:off x="353802" y="2205214"/>
          <a:ext cx="525902" cy="5259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35039-532F-4E17-9593-7EB693F51DEB}">
      <dsp:nvSpPr>
        <dsp:cNvPr id="0" name=""/>
        <dsp:cNvSpPr/>
      </dsp:nvSpPr>
      <dsp:spPr>
        <a:xfrm>
          <a:off x="1264417" y="2014801"/>
          <a:ext cx="2137290" cy="90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Sumarizar tópicos, com pequenos textos, fotos e links </a:t>
          </a:r>
          <a:endParaRPr lang="en-US" sz="1900" kern="1200"/>
        </a:p>
      </dsp:txBody>
      <dsp:txXfrm>
        <a:off x="1264417" y="2014801"/>
        <a:ext cx="2137290" cy="906729"/>
      </dsp:txXfrm>
    </dsp:sp>
    <dsp:sp modelId="{7D779BB5-AF07-4522-A5CD-17E2C45FBB60}">
      <dsp:nvSpPr>
        <dsp:cNvPr id="0" name=""/>
        <dsp:cNvSpPr/>
      </dsp:nvSpPr>
      <dsp:spPr>
        <a:xfrm>
          <a:off x="3774113" y="2014801"/>
          <a:ext cx="906729" cy="9067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30CC5-10CC-4007-AA6C-1953EA50221F}">
      <dsp:nvSpPr>
        <dsp:cNvPr id="0" name=""/>
        <dsp:cNvSpPr/>
      </dsp:nvSpPr>
      <dsp:spPr>
        <a:xfrm>
          <a:off x="3964526" y="2205214"/>
          <a:ext cx="525902" cy="5259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B8A88-21C6-42A8-8B3B-C0B6AE80FFA4}">
      <dsp:nvSpPr>
        <dsp:cNvPr id="0" name=""/>
        <dsp:cNvSpPr/>
      </dsp:nvSpPr>
      <dsp:spPr>
        <a:xfrm>
          <a:off x="4875142" y="2014801"/>
          <a:ext cx="2137290" cy="90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Repositório de fotos, vídeos, livros, etc </a:t>
          </a:r>
          <a:endParaRPr lang="en-US" sz="1900" kern="1200"/>
        </a:p>
      </dsp:txBody>
      <dsp:txXfrm>
        <a:off x="4875142" y="2014801"/>
        <a:ext cx="2137290" cy="906729"/>
      </dsp:txXfrm>
    </dsp:sp>
    <dsp:sp modelId="{9900A01E-435E-4443-8AA5-F1900A5D6D54}">
      <dsp:nvSpPr>
        <dsp:cNvPr id="0" name=""/>
        <dsp:cNvSpPr/>
      </dsp:nvSpPr>
      <dsp:spPr>
        <a:xfrm>
          <a:off x="7384838" y="2014801"/>
          <a:ext cx="906729" cy="9067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9E3D7-41A8-492D-9449-EB1C73021D32}">
      <dsp:nvSpPr>
        <dsp:cNvPr id="0" name=""/>
        <dsp:cNvSpPr/>
      </dsp:nvSpPr>
      <dsp:spPr>
        <a:xfrm>
          <a:off x="7575251" y="2205214"/>
          <a:ext cx="525902" cy="5259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F41A8-106C-4C1A-A0FD-07D8197BF050}">
      <dsp:nvSpPr>
        <dsp:cNvPr id="0" name=""/>
        <dsp:cNvSpPr/>
      </dsp:nvSpPr>
      <dsp:spPr>
        <a:xfrm>
          <a:off x="8485866" y="2014801"/>
          <a:ext cx="2137290" cy="906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Atividades colaborativas </a:t>
          </a:r>
          <a:endParaRPr lang="en-US" sz="1900" kern="1200"/>
        </a:p>
      </dsp:txBody>
      <dsp:txXfrm>
        <a:off x="8485866" y="2014801"/>
        <a:ext cx="2137290" cy="90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t-br.padle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64A55-7C01-9242-AC69-CDCC3E8C8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pt-BR" sz="7200" dirty="0">
                <a:ln w="15875">
                  <a:solidFill>
                    <a:srgbClr val="FFFFFF"/>
                  </a:solidFill>
                </a:ln>
                <a:noFill/>
              </a:rPr>
              <a:t>Treinamento Ferramentas Digitais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A01CA3-A270-4047-BBDD-38FCB9D56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E0AA69-5A9F-EA4B-AD6A-AE476F60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819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8BBDEE-9805-244E-8A6D-3EFFA45FD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984" t="13460" r="2179" b="4703"/>
          <a:stretch/>
        </p:blipFill>
        <p:spPr>
          <a:xfrm>
            <a:off x="-52552" y="258362"/>
            <a:ext cx="11248228" cy="60664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381C94-FCF5-FB4D-BD83-3F8A074F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0" y="2307239"/>
            <a:ext cx="3685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spc="-100" dirty="0" err="1"/>
              <a:t>Está</a:t>
            </a:r>
            <a:r>
              <a:rPr lang="en-US" sz="5000" spc="-100" dirty="0"/>
              <a:t> </a:t>
            </a:r>
            <a:r>
              <a:rPr lang="en-US" sz="5000" spc="-100" dirty="0" err="1"/>
              <a:t>sem</a:t>
            </a:r>
            <a:r>
              <a:rPr lang="en-US" sz="5000" spc="-100" dirty="0"/>
              <a:t> </a:t>
            </a:r>
            <a:r>
              <a:rPr lang="en-US" sz="5000" spc="-100" dirty="0" err="1"/>
              <a:t>espaço</a:t>
            </a:r>
            <a:r>
              <a:rPr lang="en-US" sz="5000" spc="-100" dirty="0"/>
              <a:t> para </a:t>
            </a:r>
            <a:r>
              <a:rPr lang="en-US" sz="5000" spc="-100" dirty="0" err="1"/>
              <a:t>Novos</a:t>
            </a:r>
            <a:r>
              <a:rPr lang="en-US" sz="5000" spc="-100" dirty="0"/>
              <a:t> </a:t>
            </a:r>
            <a:r>
              <a:rPr lang="en-US" sz="5000" spc="-100" dirty="0" err="1"/>
              <a:t>Padlets</a:t>
            </a:r>
            <a:r>
              <a:rPr lang="en-US" sz="5000" spc="-100" dirty="0"/>
              <a:t>? Salve </a:t>
            </a:r>
            <a:r>
              <a:rPr lang="en-US" sz="5000" spc="-100" dirty="0" err="1"/>
              <a:t>em</a:t>
            </a:r>
            <a:r>
              <a:rPr lang="en-US" sz="5000" spc="-100" dirty="0"/>
              <a:t> </a:t>
            </a:r>
            <a:r>
              <a:rPr lang="en-US" sz="5000" spc="-100" dirty="0" err="1"/>
              <a:t>diversos</a:t>
            </a:r>
            <a:r>
              <a:rPr lang="en-US" sz="5000" spc="-100" dirty="0"/>
              <a:t> </a:t>
            </a:r>
            <a:r>
              <a:rPr lang="en-US" sz="5000" spc="-100" dirty="0" err="1"/>
              <a:t>formatos</a:t>
            </a:r>
            <a:r>
              <a:rPr lang="en-US" sz="5000" spc="-100" dirty="0"/>
              <a:t> e </a:t>
            </a:r>
            <a:r>
              <a:rPr lang="en-US" sz="5000" spc="-100" dirty="0" err="1"/>
              <a:t>arquive</a:t>
            </a:r>
            <a:r>
              <a:rPr lang="en-US" sz="5000" spc="-100" dirty="0"/>
              <a:t> </a:t>
            </a:r>
            <a:r>
              <a:rPr lang="en-US" sz="5000" spc="-100" dirty="0">
                <a:sym typeface="Wingdings" pitchFamily="2" charset="2"/>
              </a:rPr>
              <a:t></a:t>
            </a:r>
            <a:endParaRPr lang="en-US" sz="5000" spc="-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32FD507-F654-6941-8420-1D03B6FFEAF0}"/>
              </a:ext>
            </a:extLst>
          </p:cNvPr>
          <p:cNvSpPr/>
          <p:nvPr/>
        </p:nvSpPr>
        <p:spPr>
          <a:xfrm>
            <a:off x="8429625" y="76910"/>
            <a:ext cx="3386239" cy="313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6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66E947-FB18-4E34-92A1-7AE66034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FB687-F018-4798-90C8-38F1111E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CD93C3-9782-8C4A-86E8-D7AEC9EF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pt-BR" sz="3300"/>
              <a:t>O que é o </a:t>
            </a:r>
            <a:r>
              <a:rPr lang="pt-BR" sz="3300" err="1"/>
              <a:t>Padlet</a:t>
            </a:r>
            <a:r>
              <a:rPr lang="pt-BR" sz="3300"/>
              <a:t>? </a:t>
            </a:r>
            <a:br>
              <a:rPr lang="pt-BR" sz="3300"/>
            </a:br>
            <a:endParaRPr lang="pt-BR" sz="33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AA161-AE24-467D-9AE2-A99E23CD7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CD2BF9F-A479-4E60-BD6A-E40C1E5F5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363762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4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66E947-FB18-4E34-92A1-7AE66034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1FB687-F018-4798-90C8-38F1111E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2512E0-CDDF-0649-813D-F6F14789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Alguns usos possíveis</a:t>
            </a:r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BAA161-AE24-467D-9AE2-A99E23CD7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A288CB2-7840-45D5-81B7-84F92E8D9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816069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81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95092-573B-FA4A-9726-0B8515E1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Dando vida a seu Primeiro </a:t>
            </a:r>
            <a:r>
              <a:rPr lang="pt-BR" dirty="0" err="1"/>
              <a:t>Padlet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16AE48-B007-9A4E-B831-7D6EE629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2788707" cy="5120640"/>
          </a:xfrm>
        </p:spPr>
        <p:txBody>
          <a:bodyPr/>
          <a:lstStyle/>
          <a:p>
            <a:r>
              <a:rPr lang="pt-BR" dirty="0"/>
              <a:t>Acesse: </a:t>
            </a:r>
            <a:r>
              <a:rPr lang="pt-BR" dirty="0">
                <a:hlinkClick r:id="rId2"/>
              </a:rPr>
              <a:t>https://pt-br.padlet.com/</a:t>
            </a:r>
            <a:r>
              <a:rPr lang="pt-BR" dirty="0"/>
              <a:t> </a:t>
            </a:r>
          </a:p>
          <a:p>
            <a:r>
              <a:rPr lang="pt-BR" dirty="0"/>
              <a:t>Clique em “Inscrever-se” para fazer uma conta </a:t>
            </a:r>
          </a:p>
          <a:p>
            <a:r>
              <a:rPr lang="pt-BR" dirty="0"/>
              <a:t>Escolha como irá se inscrever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6C05D8-2195-E749-BFD3-5BC3554CD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25334" r="34592" b="20208"/>
          <a:stretch/>
        </p:blipFill>
        <p:spPr>
          <a:xfrm>
            <a:off x="6924673" y="955168"/>
            <a:ext cx="4662489" cy="494766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B3A4675-F5C6-0043-ACA5-11FC54CEE6C7}"/>
              </a:ext>
            </a:extLst>
          </p:cNvPr>
          <p:cNvCxnSpPr/>
          <p:nvPr/>
        </p:nvCxnSpPr>
        <p:spPr>
          <a:xfrm>
            <a:off x="6533221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67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91482-6122-284C-A720-672947F4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em Criar um </a:t>
            </a:r>
            <a:r>
              <a:rPr lang="pt-BR" dirty="0" err="1"/>
              <a:t>Padlet</a:t>
            </a:r>
            <a:r>
              <a:rPr lang="pt-BR" dirty="0"/>
              <a:t> e configure para ficar com a sua cara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7AC5181-4B68-A940-877A-AA5167993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" t="14167" r="42426" b="67083"/>
          <a:stretch/>
        </p:blipFill>
        <p:spPr>
          <a:xfrm>
            <a:off x="3476760" y="857251"/>
            <a:ext cx="7710353" cy="1643062"/>
          </a:xfrm>
          <a:ln>
            <a:solidFill>
              <a:srgbClr val="FFFF00"/>
            </a:solidFill>
          </a:ln>
        </p:spPr>
      </p:pic>
      <p:sp>
        <p:nvSpPr>
          <p:cNvPr id="6" name="Seta para a Esquerda 5">
            <a:extLst>
              <a:ext uri="{FF2B5EF4-FFF2-40B4-BE49-F238E27FC236}">
                <a16:creationId xmlns:a16="http://schemas.microsoft.com/office/drawing/2014/main" id="{84418DB4-A0C7-3D41-8956-ED5618BE4E95}"/>
              </a:ext>
            </a:extLst>
          </p:cNvPr>
          <p:cNvSpPr/>
          <p:nvPr/>
        </p:nvSpPr>
        <p:spPr>
          <a:xfrm rot="17944210">
            <a:off x="5486400" y="989700"/>
            <a:ext cx="780585" cy="468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4E72171-2029-8642-944D-FF2A858C2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12" r="8681" b="52998"/>
          <a:stretch/>
        </p:blipFill>
        <p:spPr>
          <a:xfrm>
            <a:off x="3476760" y="3085598"/>
            <a:ext cx="8210043" cy="2011003"/>
          </a:xfrm>
          <a:prstGeom prst="rect">
            <a:avLst/>
          </a:prstGeom>
        </p:spPr>
      </p:pic>
      <p:sp>
        <p:nvSpPr>
          <p:cNvPr id="11" name="Seta para a Esquerda 10">
            <a:extLst>
              <a:ext uri="{FF2B5EF4-FFF2-40B4-BE49-F238E27FC236}">
                <a16:creationId xmlns:a16="http://schemas.microsoft.com/office/drawing/2014/main" id="{0FFB28F4-20D9-5249-BB68-D8B2242459E8}"/>
              </a:ext>
            </a:extLst>
          </p:cNvPr>
          <p:cNvSpPr/>
          <p:nvPr/>
        </p:nvSpPr>
        <p:spPr>
          <a:xfrm rot="17944210">
            <a:off x="10902199" y="2558780"/>
            <a:ext cx="780585" cy="468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9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614B8-4046-EC49-9325-9AA62572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460E20A-6F69-A547-95F7-2742C89DB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68" b="10207"/>
          <a:stretch/>
        </p:blipFill>
        <p:spPr>
          <a:xfrm>
            <a:off x="126798" y="314325"/>
            <a:ext cx="11938403" cy="58293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C3817F-4794-CA4D-978E-4A0E1B8B5022}"/>
              </a:ext>
            </a:extLst>
          </p:cNvPr>
          <p:cNvSpPr/>
          <p:nvPr/>
        </p:nvSpPr>
        <p:spPr>
          <a:xfrm>
            <a:off x="1257300" y="3971925"/>
            <a:ext cx="6872288" cy="198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Em configurações, você consegue alterar o nome do seu </a:t>
            </a:r>
            <a:r>
              <a:rPr lang="pt-BR" dirty="0" err="1"/>
              <a:t>Padlet</a:t>
            </a:r>
            <a:r>
              <a:rPr lang="pt-BR" dirty="0"/>
              <a:t> e descrição, escolher algum ícone (</a:t>
            </a:r>
            <a:r>
              <a:rPr lang="pt-BR" dirty="0" err="1"/>
              <a:t>emoji</a:t>
            </a:r>
            <a:r>
              <a:rPr lang="pt-BR" dirty="0"/>
              <a:t> e </a:t>
            </a:r>
            <a:r>
              <a:rPr lang="pt-BR" dirty="0" err="1"/>
              <a:t>etc</a:t>
            </a:r>
            <a:r>
              <a:rPr lang="pt-BR" dirty="0"/>
              <a:t>), alterar o papel de parede (da galeria deles ou subir sua imagem), mudar a fonte e contraste entre fonte e fundo</a:t>
            </a:r>
          </a:p>
        </p:txBody>
      </p:sp>
    </p:spTree>
    <p:extLst>
      <p:ext uri="{BB962C8B-B14F-4D97-AF65-F5344CB8AC3E}">
        <p14:creationId xmlns:p14="http://schemas.microsoft.com/office/powerpoint/2010/main" val="378493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1FA3D-3019-BE49-A27E-1A061192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5A2C81-3978-7743-8576-5BC5CD519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42" r="21246" b="10209"/>
          <a:stretch/>
        </p:blipFill>
        <p:spPr>
          <a:xfrm>
            <a:off x="0" y="0"/>
            <a:ext cx="10872788" cy="6795119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0499EDD-1810-8245-BEEB-078A763DD79F}"/>
              </a:ext>
            </a:extLst>
          </p:cNvPr>
          <p:cNvSpPr/>
          <p:nvPr/>
        </p:nvSpPr>
        <p:spPr>
          <a:xfrm>
            <a:off x="252919" y="3739057"/>
            <a:ext cx="6872288" cy="198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Há outras configurações, como exibir o nome dos participantes, escolher se as publicações recentes ficarão ao topo ou no fim, permitir que os participantes colaborem com comentário, reajam de diversas formas e impedir linguagem inapropriada. O professor pode escolher ainda se irá aprovar cada participação ou se todos podem publicar sem aprovação prévia. </a:t>
            </a:r>
          </a:p>
        </p:txBody>
      </p:sp>
    </p:spTree>
    <p:extLst>
      <p:ext uri="{BB962C8B-B14F-4D97-AF65-F5344CB8AC3E}">
        <p14:creationId xmlns:p14="http://schemas.microsoft.com/office/powerpoint/2010/main" val="85466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id="{B6ABED44-1D01-2B47-9E0A-CC6BC896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75" b="11771"/>
          <a:stretch/>
        </p:blipFill>
        <p:spPr>
          <a:xfrm>
            <a:off x="156117" y="85566"/>
            <a:ext cx="11768811" cy="5660413"/>
          </a:xfr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2EA5C41-3018-0948-8DBF-0EAA5D6BE47F}"/>
              </a:ext>
            </a:extLst>
          </p:cNvPr>
          <p:cNvSpPr/>
          <p:nvPr/>
        </p:nvSpPr>
        <p:spPr>
          <a:xfrm>
            <a:off x="152535" y="2129437"/>
            <a:ext cx="3629025" cy="3616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941F8F-EF1E-7244-94FC-681FD95F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86" y="2771268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 dirty="0">
                <a:solidFill>
                  <a:schemeClr val="tx1"/>
                </a:solidFill>
              </a:rPr>
              <a:t>Personalize o link, se </a:t>
            </a:r>
            <a:r>
              <a:rPr lang="en-US" sz="4400" spc="-100" dirty="0" err="1">
                <a:solidFill>
                  <a:schemeClr val="tx1"/>
                </a:solidFill>
              </a:rPr>
              <a:t>desejar</a:t>
            </a:r>
            <a:r>
              <a:rPr lang="en-US" sz="4400" spc="-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Seta para a Esquerda 19">
            <a:extLst>
              <a:ext uri="{FF2B5EF4-FFF2-40B4-BE49-F238E27FC236}">
                <a16:creationId xmlns:a16="http://schemas.microsoft.com/office/drawing/2014/main" id="{A3B001B1-3B67-9344-9F0D-5C6E60411AC7}"/>
              </a:ext>
            </a:extLst>
          </p:cNvPr>
          <p:cNvSpPr/>
          <p:nvPr/>
        </p:nvSpPr>
        <p:spPr>
          <a:xfrm rot="12663460">
            <a:off x="7393259" y="2442117"/>
            <a:ext cx="1170878" cy="691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14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9D8ABF9-06F0-BF45-B018-3CED2576F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15038" r="26036" b="3124"/>
          <a:stretch/>
        </p:blipFill>
        <p:spPr>
          <a:xfrm>
            <a:off x="-7913" y="-28575"/>
            <a:ext cx="991711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BBCDBC-82CA-3141-AFE6-EC2CF672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Pronto! Agora é só Compartilhar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722711D-EFFF-924D-A578-DF3063588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88" t="6667" r="27561" b="6042"/>
          <a:stretch/>
        </p:blipFill>
        <p:spPr>
          <a:xfrm>
            <a:off x="9160279" y="-42863"/>
            <a:ext cx="2998622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62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269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Quadro</vt:lpstr>
      <vt:lpstr>Treinamento Ferramentas Digitais</vt:lpstr>
      <vt:lpstr>O que é o Padlet?  </vt:lpstr>
      <vt:lpstr>Alguns usos possíveis</vt:lpstr>
      <vt:lpstr>Dando vida a seu Primeiro Padlet </vt:lpstr>
      <vt:lpstr>Clique em Criar um Padlet e configure para ficar com a sua cara</vt:lpstr>
      <vt:lpstr>Apresentação do PowerPoint</vt:lpstr>
      <vt:lpstr>Apresentação do PowerPoint</vt:lpstr>
      <vt:lpstr>Personalize o link, se desejar </vt:lpstr>
      <vt:lpstr>Pronto! Agora é só Compartilhar </vt:lpstr>
      <vt:lpstr>Está sem espaço para Novos Padlets? Salve em diversos formatos e arquive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 Ferramentas Digitais</dc:title>
  <dc:creator>TAMARA DE SOUZA CAMPOS</dc:creator>
  <cp:lastModifiedBy>TAMARA DE SOUZA CAMPOS</cp:lastModifiedBy>
  <cp:revision>1</cp:revision>
  <dcterms:created xsi:type="dcterms:W3CDTF">2020-09-27T20:35:38Z</dcterms:created>
  <dcterms:modified xsi:type="dcterms:W3CDTF">2020-09-27T20:40:43Z</dcterms:modified>
</cp:coreProperties>
</file>